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Nunito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B1B2B4-4486-4D1D-8351-E3EEB96D09DF}">
  <a:tblStyle styleId="{FBB1B2B4-4486-4D1D-8351-E3EEB96D09D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Sans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NunitoSans-italic.fntdata"/><Relationship Id="rId63" Type="http://schemas.openxmlformats.org/officeDocument/2006/relationships/font" Target="fonts/Nunito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Nunito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Montserrat-bold.fntdata"/><Relationship Id="rId10" Type="http://schemas.openxmlformats.org/officeDocument/2006/relationships/slide" Target="slides/slide3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7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{FBB1B2B4-4486-4D1D-8351-E3EEB96D09DF}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